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0"/>
  </p:notesMasterIdLst>
  <p:sldIdLst>
    <p:sldId id="277" r:id="rId2"/>
    <p:sldId id="294" r:id="rId3"/>
    <p:sldId id="279" r:id="rId4"/>
    <p:sldId id="278" r:id="rId5"/>
    <p:sldId id="284" r:id="rId6"/>
    <p:sldId id="295" r:id="rId7"/>
    <p:sldId id="286" r:id="rId8"/>
    <p:sldId id="28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228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B7F681-A9EB-46FD-B706-E45C41397E54}" type="datetimeFigureOut">
              <a:rPr lang="en-US" smtClean="0"/>
              <a:t>10/5/15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75BAEB-0988-4F28-B303-CAB9CE301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962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170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0170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017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017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017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BE251420-7ED7-409D-A256-D574AEEC632B}" type="slidenum">
              <a:rPr lang="en-US" altLang="en-US" smtClean="0">
                <a:latin typeface="Tahoma" pitchFamily="34" charset="0"/>
              </a:rPr>
              <a:pPr/>
              <a:t>1</a:t>
            </a:fld>
            <a:endParaRPr lang="en-US" altLang="en-US" smtClean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067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170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0170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017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017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017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C33E3741-2AB4-49E3-AAE6-35D1208F6461}" type="slidenum">
              <a:rPr lang="en-US" altLang="en-US" smtClean="0">
                <a:latin typeface="Tahoma" pitchFamily="34" charset="0"/>
              </a:rPr>
              <a:pPr/>
              <a:t>2</a:t>
            </a:fld>
            <a:endParaRPr lang="en-US" altLang="en-US" smtClean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3661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5BAEB-0988-4F28-B303-CAB9CE3017E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5481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170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0170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017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017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017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C33E3741-2AB4-49E3-AAE6-35D1208F6461}" type="slidenum">
              <a:rPr lang="en-US" altLang="en-US" smtClean="0">
                <a:latin typeface="Tahoma" pitchFamily="34" charset="0"/>
              </a:rPr>
              <a:pPr/>
              <a:t>4</a:t>
            </a:fld>
            <a:endParaRPr lang="en-US" altLang="en-US" smtClean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247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1508" name="Slide Number Placeholder 3"/>
          <p:cNvSpPr txBox="1">
            <a:spLocks noGrp="1"/>
          </p:cNvSpPr>
          <p:nvPr/>
        </p:nvSpPr>
        <p:spPr bwMode="auto">
          <a:xfrm>
            <a:off x="3884613" y="8685071"/>
            <a:ext cx="2971800" cy="457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242" tIns="45121" rIns="90242" bIns="45121" anchor="b"/>
          <a:lstStyle>
            <a:lvl1pPr defTabSz="90170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0170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017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017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017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/>
            <a:fld id="{637DD6FA-E1E6-4E2B-90D6-39E57B2FDFB4}" type="slidenum">
              <a:rPr lang="en-US" altLang="en-US" sz="1200">
                <a:latin typeface="Tahoma" pitchFamily="34" charset="0"/>
              </a:rPr>
              <a:pPr algn="r"/>
              <a:t>5</a:t>
            </a:fld>
            <a:endParaRPr lang="en-US" altLang="en-US" sz="120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2922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170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0170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017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017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017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C33E3741-2AB4-49E3-AAE6-35D1208F6461}" type="slidenum">
              <a:rPr lang="en-US" altLang="en-US" smtClean="0">
                <a:latin typeface="Tahoma" pitchFamily="34" charset="0"/>
              </a:rPr>
              <a:pPr/>
              <a:t>6</a:t>
            </a:fld>
            <a:endParaRPr lang="en-US" altLang="en-US" smtClean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4864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3556" name="Slide Number Placeholder 3"/>
          <p:cNvSpPr txBox="1">
            <a:spLocks noGrp="1"/>
          </p:cNvSpPr>
          <p:nvPr/>
        </p:nvSpPr>
        <p:spPr bwMode="auto">
          <a:xfrm>
            <a:off x="3884613" y="8685071"/>
            <a:ext cx="2971800" cy="457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242" tIns="45121" rIns="90242" bIns="45121" anchor="b"/>
          <a:lstStyle>
            <a:lvl1pPr defTabSz="90170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0170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017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017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017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/>
            <a:fld id="{957DD739-44E8-48B5-B19F-C54A7E23EAEB}" type="slidenum">
              <a:rPr lang="en-US" altLang="en-US" sz="1200">
                <a:latin typeface="Tahoma" pitchFamily="34" charset="0"/>
              </a:rPr>
              <a:pPr algn="r"/>
              <a:t>7</a:t>
            </a:fld>
            <a:endParaRPr lang="en-US" altLang="en-US" sz="120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73514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9460" name="Slide Number Placeholder 3"/>
          <p:cNvSpPr txBox="1">
            <a:spLocks noGrp="1"/>
          </p:cNvSpPr>
          <p:nvPr/>
        </p:nvSpPr>
        <p:spPr bwMode="auto">
          <a:xfrm>
            <a:off x="3884613" y="8685071"/>
            <a:ext cx="2971800" cy="457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242" tIns="45121" rIns="90242" bIns="45121" anchor="b"/>
          <a:lstStyle>
            <a:lvl1pPr defTabSz="90170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0170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017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017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017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/>
            <a:fld id="{7D7832EF-38E1-47EB-B861-92AF8533BDAE}" type="slidenum">
              <a:rPr lang="en-US" altLang="en-US" sz="1200">
                <a:latin typeface="Tahoma" pitchFamily="34" charset="0"/>
              </a:rPr>
              <a:pPr algn="r"/>
              <a:t>8</a:t>
            </a:fld>
            <a:endParaRPr lang="en-US" altLang="en-US" sz="120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118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66765-E210-4A57-8BF4-E037E63D01F6}" type="datetimeFigureOut">
              <a:rPr lang="en-US" smtClean="0"/>
              <a:t>10/5/15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707C-1F7B-4EA8-982D-6B0F540A4FB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66765-E210-4A57-8BF4-E037E63D01F6}" type="datetimeFigureOut">
              <a:rPr lang="en-US" smtClean="0"/>
              <a:t>10/5/15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707C-1F7B-4EA8-982D-6B0F540A4F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66765-E210-4A57-8BF4-E037E63D01F6}" type="datetimeFigureOut">
              <a:rPr lang="en-US" smtClean="0"/>
              <a:t>10/5/15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707C-1F7B-4EA8-982D-6B0F540A4F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66765-E210-4A57-8BF4-E037E63D01F6}" type="datetimeFigureOut">
              <a:rPr lang="en-US" smtClean="0"/>
              <a:t>10/5/15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707C-1F7B-4EA8-982D-6B0F540A4F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66765-E210-4A57-8BF4-E037E63D01F6}" type="datetimeFigureOut">
              <a:rPr lang="en-US" smtClean="0"/>
              <a:t>10/5/15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707C-1F7B-4EA8-982D-6B0F540A4F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66765-E210-4A57-8BF4-E037E63D01F6}" type="datetimeFigureOut">
              <a:rPr lang="en-US" smtClean="0"/>
              <a:t>10/5/15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707C-1F7B-4EA8-982D-6B0F540A4F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66765-E210-4A57-8BF4-E037E63D01F6}" type="datetimeFigureOut">
              <a:rPr lang="en-US" smtClean="0"/>
              <a:t>10/5/15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707C-1F7B-4EA8-982D-6B0F540A4F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66765-E210-4A57-8BF4-E037E63D01F6}" type="datetimeFigureOut">
              <a:rPr lang="en-US" smtClean="0"/>
              <a:t>10/5/15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707C-1F7B-4EA8-982D-6B0F540A4F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66765-E210-4A57-8BF4-E037E63D01F6}" type="datetimeFigureOut">
              <a:rPr lang="en-US" smtClean="0"/>
              <a:t>10/5/15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707C-1F7B-4EA8-982D-6B0F540A4F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66765-E210-4A57-8BF4-E037E63D01F6}" type="datetimeFigureOut">
              <a:rPr lang="en-US" smtClean="0"/>
              <a:t>10/5/15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707C-1F7B-4EA8-982D-6B0F540A4F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66765-E210-4A57-8BF4-E037E63D01F6}" type="datetimeFigureOut">
              <a:rPr lang="en-US" smtClean="0"/>
              <a:t>10/5/15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707C-1F7B-4EA8-982D-6B0F540A4F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61066765-E210-4A57-8BF4-E037E63D01F6}" type="datetimeFigureOut">
              <a:rPr lang="en-US" smtClean="0"/>
              <a:t>10/5/15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18D3707C-1F7B-4EA8-982D-6B0F540A4FB3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hyperlink" Target="http://www.stopandshop.com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00200" y="762000"/>
            <a:ext cx="2895600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40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ARHS PGO</a:t>
            </a:r>
            <a:endParaRPr lang="en-US" sz="4000" dirty="0"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0" y="2362200"/>
            <a:ext cx="6629400" cy="3170099"/>
          </a:xfrm>
          <a:prstGeom prst="rect">
            <a:avLst/>
          </a:prstGeom>
        </p:spPr>
        <p:txBody>
          <a:bodyPr anchor="t">
            <a:spAutoFit/>
          </a:bodyPr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Your generous donations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Make it Possible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40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		</a:t>
            </a:r>
          </a:p>
          <a:p>
            <a:pPr eaLnBrk="1" hangingPunct="1">
              <a:defRPr/>
            </a:pPr>
            <a:endParaRPr lang="en-US" sz="4000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en-US" sz="40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	</a:t>
            </a: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3076" name="Picture 4" descr="donate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730" y="3917950"/>
            <a:ext cx="2194170" cy="1946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519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00200" y="762000"/>
            <a:ext cx="2895600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40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ARHS PGO</a:t>
            </a:r>
            <a:endParaRPr lang="en-US" sz="4000" dirty="0"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0" y="2362200"/>
            <a:ext cx="6629400" cy="3231654"/>
          </a:xfrm>
          <a:prstGeom prst="rect">
            <a:avLst/>
          </a:prstGeom>
        </p:spPr>
        <p:txBody>
          <a:bodyPr anchor="t">
            <a:sp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What we do for you: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Parent/Guardian Newsletter</a:t>
            </a:r>
          </a:p>
          <a:p>
            <a:pPr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  </a:t>
            </a:r>
            <a:r>
              <a:rPr 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ARHSparentCenter.org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000" dirty="0"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000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defRPr/>
            </a:pPr>
            <a:endParaRPr lang="en-US" sz="2000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000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000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883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sz="4400" b="1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+mj-ea"/>
                <a:cs typeface="+mj-cs"/>
              </a:rPr>
              <a:t>ARHS PGO</a:t>
            </a:r>
            <a:endParaRPr lang="en-US" sz="4400" b="1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+mj-ea"/>
              <a:cs typeface="+mj-cs"/>
            </a:endParaRPr>
          </a:p>
        </p:txBody>
      </p:sp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119063"/>
            <a:ext cx="8743950" cy="661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048000" y="-666750"/>
            <a:ext cx="15240000" cy="819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489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00200" y="762000"/>
            <a:ext cx="2895600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40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ARHS PGO</a:t>
            </a:r>
            <a:endParaRPr lang="en-US" sz="4000" dirty="0"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0" y="2362200"/>
            <a:ext cx="6629400" cy="4216539"/>
          </a:xfrm>
          <a:prstGeom prst="rect">
            <a:avLst/>
          </a:prstGeom>
        </p:spPr>
        <p:txBody>
          <a:bodyPr anchor="t">
            <a:sp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What we do for you: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Parent/Guardian Newsletter</a:t>
            </a:r>
          </a:p>
          <a:p>
            <a:pPr>
              <a:defRPr/>
            </a:pPr>
            <a:r>
              <a:rPr 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  ARHSparentCenter.org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Teacher and Student Grants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3200" dirty="0"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000" dirty="0"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000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defRPr/>
            </a:pPr>
            <a:endParaRPr lang="en-US" sz="2000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000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000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463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</a:rPr>
              <a:t>ARHS PGO</a:t>
            </a:r>
            <a:endParaRPr lang="en-US" sz="4000" b="0" dirty="0">
              <a:effectLst>
                <a:outerShdw blurRad="38100" dist="38100" dir="2700000" algn="tl">
                  <a:srgbClr val="000000"/>
                </a:outerShdw>
              </a:effectLst>
              <a:latin typeface="Times New Roman"/>
            </a:endParaRPr>
          </a:p>
        </p:txBody>
      </p:sp>
      <p:pic>
        <p:nvPicPr>
          <p:cNvPr id="10243" name="Picture 5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22400" y="2438400"/>
            <a:ext cx="1077542" cy="1429504"/>
          </a:xfrm>
          <a:noFill/>
        </p:spPr>
      </p:pic>
      <p:sp>
        <p:nvSpPr>
          <p:cNvPr id="10244" name="TextBox 5"/>
          <p:cNvSpPr txBox="1">
            <a:spLocks noChangeArrowheads="1"/>
          </p:cNvSpPr>
          <p:nvPr/>
        </p:nvSpPr>
        <p:spPr bwMode="auto">
          <a:xfrm>
            <a:off x="2741613" y="2438400"/>
            <a:ext cx="5800725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altLang="x-none" sz="3600" dirty="0"/>
              <a:t>Stop &amp; Shop’s A+ School Rewards Program </a:t>
            </a:r>
          </a:p>
          <a:p>
            <a:pPr algn="ctr"/>
            <a:r>
              <a:rPr lang="en-US" altLang="x-none" sz="3600" dirty="0">
                <a:solidFill>
                  <a:srgbClr val="FF0000"/>
                </a:solidFill>
                <a:hlinkClick r:id="rId4"/>
              </a:rPr>
              <a:t>www.stopandshop.com</a:t>
            </a:r>
            <a:endParaRPr lang="en-US" altLang="x-none" sz="3600" dirty="0">
              <a:solidFill>
                <a:srgbClr val="FF0000"/>
              </a:solidFill>
            </a:endParaRPr>
          </a:p>
          <a:p>
            <a:pPr algn="ctr"/>
            <a:endParaRPr lang="en-US" altLang="x-none" sz="3600" dirty="0">
              <a:solidFill>
                <a:srgbClr val="FF0000"/>
              </a:solidFill>
            </a:endParaRPr>
          </a:p>
          <a:p>
            <a:pPr algn="ctr"/>
            <a:endParaRPr lang="en-US" altLang="x-none" sz="3600" dirty="0"/>
          </a:p>
          <a:p>
            <a:pPr algn="ctr"/>
            <a:endParaRPr lang="en-US" altLang="x-none" sz="3600" dirty="0"/>
          </a:p>
          <a:p>
            <a:pPr algn="ctr"/>
            <a:endParaRPr lang="en-US" altLang="x-none" sz="3600" dirty="0"/>
          </a:p>
        </p:txBody>
      </p:sp>
      <p:sp>
        <p:nvSpPr>
          <p:cNvPr id="10245" name="TextBox 6"/>
          <p:cNvSpPr txBox="1">
            <a:spLocks noChangeArrowheads="1"/>
          </p:cNvSpPr>
          <p:nvPr/>
        </p:nvSpPr>
        <p:spPr bwMode="auto">
          <a:xfrm>
            <a:off x="1660002" y="1353274"/>
            <a:ext cx="687439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altLang="x-none" sz="4000">
                <a:solidFill>
                  <a:srgbClr val="FF0000"/>
                </a:solidFill>
              </a:rPr>
              <a:t>NO COST TO YOU!</a:t>
            </a:r>
            <a:endParaRPr lang="en-US" altLang="x-none" sz="40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60513" y="4828131"/>
            <a:ext cx="6061075" cy="1077218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algn="ctr"/>
            <a:r>
              <a:rPr lang="en-US" sz="3200" dirty="0">
                <a:solidFill>
                  <a:srgbClr val="FFC000"/>
                </a:solidFill>
                <a:latin typeface="Times New Roman"/>
              </a:rPr>
              <a:t>MORE </a:t>
            </a:r>
            <a:r>
              <a:rPr lang="en-US" sz="3200" dirty="0">
                <a:solidFill>
                  <a:srgbClr val="FFC000"/>
                </a:solidFill>
                <a:latin typeface="Times New Roman" charset="0"/>
              </a:rPr>
              <a:t>THAN $77,000 RAISED </a:t>
            </a:r>
            <a:r>
              <a:rPr lang="en-US" dirty="0"/>
              <a:t/>
            </a:r>
            <a:br>
              <a:rPr lang="en-US" dirty="0"/>
            </a:br>
            <a:r>
              <a:rPr lang="en-US" sz="3200" dirty="0">
                <a:solidFill>
                  <a:srgbClr val="FFC000"/>
                </a:solidFill>
                <a:latin typeface="Times New Roman" charset="0"/>
              </a:rPr>
              <a:t>OVER THE LAST 4 YEARS!</a:t>
            </a:r>
          </a:p>
        </p:txBody>
      </p:sp>
    </p:spTree>
    <p:extLst>
      <p:ext uri="{BB962C8B-B14F-4D97-AF65-F5344CB8AC3E}">
        <p14:creationId xmlns:p14="http://schemas.microsoft.com/office/powerpoint/2010/main" val="3000456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00200" y="762000"/>
            <a:ext cx="2895600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40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ARHS PGO</a:t>
            </a:r>
            <a:endParaRPr lang="en-US" sz="4000" dirty="0"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0" y="2362200"/>
            <a:ext cx="6629400" cy="3908762"/>
          </a:xfrm>
          <a:prstGeom prst="rect">
            <a:avLst/>
          </a:prstGeom>
        </p:spPr>
        <p:txBody>
          <a:bodyPr anchor="t">
            <a:sp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What we do for you: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Parent/Guardian Newsletter</a:t>
            </a:r>
          </a:p>
          <a:p>
            <a:pPr>
              <a:defRPr/>
            </a:pPr>
            <a:r>
              <a:rPr 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  ARHSparentCenter.org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Teacher and Student Grants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Community Building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000" dirty="0"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</a:endParaRPr>
          </a:p>
          <a:p>
            <a:pPr>
              <a:defRPr/>
            </a:pPr>
            <a:endParaRPr lang="en-US" sz="2000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000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000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51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</a:rPr>
              <a:t>ARHS PGO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 vert="horz" lIns="91440" tIns="45720" rIns="91440" bIns="45720" rtlCol="0" anchor="t">
            <a:normAutofit fontScale="25000" lnSpcReduction="20000"/>
          </a:bodyPr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en-US" sz="3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0" indent="0">
              <a:buNone/>
              <a:defRPr/>
            </a:pPr>
            <a:r>
              <a:rPr lang="en-US" sz="96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</a:rPr>
              <a:t>Community Building Through:</a:t>
            </a:r>
          </a:p>
          <a:p>
            <a:pPr>
              <a:defRPr/>
            </a:pPr>
            <a:r>
              <a:rPr lang="en-US" sz="72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</a:rPr>
              <a:t>Teacher/Staff Appreciation Breakfast and Luncheon</a:t>
            </a:r>
          </a:p>
          <a:p>
            <a:pPr>
              <a:defRPr/>
            </a:pPr>
            <a:r>
              <a:rPr lang="en-US" sz="72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</a:rPr>
              <a:t>New Families Welcome</a:t>
            </a:r>
          </a:p>
          <a:p>
            <a:pPr>
              <a:defRPr/>
            </a:pPr>
            <a:r>
              <a:rPr lang="en-US" sz="72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</a:rPr>
              <a:t>Information sessions: College Process, Course Registration</a:t>
            </a:r>
          </a:p>
          <a:p>
            <a:pPr>
              <a:defRPr/>
            </a:pPr>
            <a:r>
              <a:rPr lang="en-US" sz="72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</a:rPr>
              <a:t>Dialogue Day Support</a:t>
            </a:r>
          </a:p>
          <a:p>
            <a:pPr>
              <a:defRPr/>
            </a:pPr>
            <a:endParaRPr lang="en-US" sz="4400" dirty="0">
              <a:effectLst>
                <a:outerShdw blurRad="38100" dist="38100" dir="2700000" algn="tl">
                  <a:srgbClr val="000000"/>
                </a:outerShdw>
              </a:effectLst>
              <a:latin typeface="Times New Roman"/>
            </a:endParaRPr>
          </a:p>
          <a:p>
            <a:pPr marL="0" indent="0">
              <a:buNone/>
              <a:defRPr/>
            </a:pPr>
            <a:endParaRPr lang="en-US" sz="4400" dirty="0">
              <a:effectLst>
                <a:outerShdw blurRad="38100" dist="38100" dir="2700000" algn="tl">
                  <a:srgbClr val="000000"/>
                </a:outerShdw>
              </a:effectLst>
              <a:latin typeface="Times New Roman"/>
            </a:endParaRPr>
          </a:p>
          <a:p>
            <a:pPr marL="0" indent="0">
              <a:buNone/>
              <a:defRPr/>
            </a:pPr>
            <a:r>
              <a:rPr lang="en-US" sz="96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</a:rPr>
              <a:t>Direct Donation to ARHS PGO</a:t>
            </a:r>
          </a:p>
          <a:p>
            <a:pPr marL="0" indent="0">
              <a:buNone/>
              <a:defRPr/>
            </a:pPr>
            <a:r>
              <a:rPr lang="en-US" sz="72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</a:rPr>
              <a:t>Mail or drop it by the school</a:t>
            </a:r>
          </a:p>
          <a:p>
            <a:pPr marL="0" indent="0">
              <a:buNone/>
              <a:defRPr/>
            </a:pPr>
            <a:r>
              <a:rPr lang="en-US" sz="72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</a:rPr>
              <a:t>Any amount helpful!</a:t>
            </a:r>
          </a:p>
          <a:p>
            <a:pPr>
              <a:defRPr/>
            </a:pPr>
            <a:endParaRPr lang="en-US" sz="4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endParaRPr lang="en-US" sz="4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endParaRPr lang="en-US" sz="4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endParaRPr lang="en-US" sz="4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0" indent="0">
              <a:buNone/>
              <a:defRPr/>
            </a:pPr>
            <a:r>
              <a:rPr lang="en-US" sz="4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buFontTx/>
              <a:buNone/>
              <a:defRPr/>
            </a:pP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buFontTx/>
              <a:buNone/>
              <a:defRPr/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											</a:t>
            </a:r>
          </a:p>
          <a:p>
            <a:pPr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4" name="Picture 3" descr="20121231-community-ri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4788" y="521790"/>
            <a:ext cx="1795540" cy="1700710"/>
          </a:xfrm>
          <a:prstGeom prst="rect">
            <a:avLst/>
          </a:prstGeom>
        </p:spPr>
      </p:pic>
      <p:pic>
        <p:nvPicPr>
          <p:cNvPr id="5" name="Picture 4" descr="envelope_01200099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5467" y="3982516"/>
            <a:ext cx="2170117" cy="150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73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ARHS </a:t>
            </a:r>
            <a:r>
              <a:rPr lang="en-US" sz="4000" b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PGO</a:t>
            </a:r>
            <a:endParaRPr lang="en-US" sz="4000" b="0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 eaLnBrk="1" hangingPunct="1">
              <a:buFontTx/>
              <a:buNone/>
              <a:defRPr/>
            </a:pPr>
            <a:endParaRPr lang="en-US" sz="4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ctr" eaLnBrk="1" hangingPunct="1">
              <a:buFontTx/>
              <a:buNone/>
              <a:defRPr/>
            </a:pPr>
            <a:r>
              <a:rPr lang="en-US" sz="48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Please Join Us!</a:t>
            </a:r>
          </a:p>
          <a:p>
            <a:pPr eaLnBrk="1" hangingPunct="1">
              <a:buFontTx/>
              <a:buNone/>
              <a:defRPr/>
            </a:pPr>
            <a:endParaRPr lang="en-US" sz="3200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marL="0" indent="0">
              <a:buNone/>
              <a:defRPr/>
            </a:pPr>
            <a:r>
              <a:rPr lang="en-US" sz="2800" u="sng" dirty="0">
                <a:solidFill>
                  <a:srgbClr val="53595E"/>
                </a:solidFill>
                <a:latin typeface="Times New Roman" pitchFamily="18" charset="0"/>
              </a:rPr>
              <a:t>Contact</a:t>
            </a:r>
            <a:r>
              <a:rPr lang="en-US" sz="2800" dirty="0">
                <a:solidFill>
                  <a:srgbClr val="53595E"/>
                </a:solidFill>
                <a:latin typeface="Times New Roman" pitchFamily="18" charset="0"/>
              </a:rPr>
              <a:t>:       </a:t>
            </a:r>
            <a:r>
              <a:rPr lang="en-US" sz="2800" dirty="0" err="1" smtClean="0">
                <a:solidFill>
                  <a:srgbClr val="00B050"/>
                </a:solidFill>
                <a:latin typeface="Times New Roman" pitchFamily="18" charset="0"/>
              </a:rPr>
              <a:t>arhspgonews</a:t>
            </a:r>
            <a:r>
              <a:rPr lang="en-US" sz="2800" dirty="0" err="1" smtClean="0">
                <a:solidFill>
                  <a:srgbClr val="00B050"/>
                </a:solidFill>
                <a:latin typeface="Times New Roman" pitchFamily="18" charset="0"/>
              </a:rPr>
              <a:t>@gmail.com</a:t>
            </a:r>
            <a:r>
              <a:rPr lang="en-US" sz="2800" dirty="0">
                <a:solidFill>
                  <a:srgbClr val="FFFFFF"/>
                </a:solidFill>
                <a:latin typeface="Times New Roman" pitchFamily="18" charset="0"/>
              </a:rPr>
              <a:t>	</a:t>
            </a: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defRPr/>
            </a:pPr>
            <a:endParaRPr lang="en-US" sz="2800" dirty="0">
              <a:solidFill>
                <a:srgbClr val="00B05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en-US" sz="40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95819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10816</TotalTime>
  <Words>146</Words>
  <Application>Microsoft Macintosh PowerPoint</Application>
  <PresentationFormat>On-screen Show (4:3)</PresentationFormat>
  <Paragraphs>72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Horizon</vt:lpstr>
      <vt:lpstr>PowerPoint Presentation</vt:lpstr>
      <vt:lpstr>PowerPoint Presentation</vt:lpstr>
      <vt:lpstr>PowerPoint Presentation</vt:lpstr>
      <vt:lpstr>PowerPoint Presentation</vt:lpstr>
      <vt:lpstr>ARHS PGO</vt:lpstr>
      <vt:lpstr>PowerPoint Presentation</vt:lpstr>
      <vt:lpstr>ARHS PGO</vt:lpstr>
      <vt:lpstr>ARHS PGO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House</dc:title>
  <dc:creator>Mark Jackson</dc:creator>
  <cp:lastModifiedBy>Lynn Hayes</cp:lastModifiedBy>
  <cp:revision>56</cp:revision>
  <dcterms:created xsi:type="dcterms:W3CDTF">2013-09-26T10:12:41Z</dcterms:created>
  <dcterms:modified xsi:type="dcterms:W3CDTF">2015-10-05T16:19:39Z</dcterms:modified>
</cp:coreProperties>
</file>