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9" r:id="rId3"/>
    <p:sldId id="272" r:id="rId4"/>
    <p:sldId id="273" r:id="rId5"/>
    <p:sldId id="256" r:id="rId6"/>
    <p:sldId id="257" r:id="rId7"/>
    <p:sldId id="258" r:id="rId8"/>
    <p:sldId id="265" r:id="rId9"/>
    <p:sldId id="261" r:id="rId10"/>
    <p:sldId id="262" r:id="rId11"/>
    <p:sldId id="260" r:id="rId12"/>
    <p:sldId id="263" r:id="rId13"/>
    <p:sldId id="266" r:id="rId14"/>
    <p:sldId id="268" r:id="rId15"/>
    <p:sldId id="267" r:id="rId16"/>
    <p:sldId id="264" r:id="rId17"/>
    <p:sldId id="269" r:id="rId18"/>
    <p:sldId id="270" r:id="rId19"/>
    <p:sldId id="271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200" y="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A0AE5-480E-4C5B-B2B0-8662FAA9F1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555-221D-454E-8A75-6DD8AAF3A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908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A0AE5-480E-4C5B-B2B0-8662FAA9F1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555-221D-454E-8A75-6DD8AAF3A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67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A0AE5-480E-4C5B-B2B0-8662FAA9F1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555-221D-454E-8A75-6DD8AAF3A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116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A0AE5-480E-4C5B-B2B0-8662FAA9F1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555-221D-454E-8A75-6DD8AAF3A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54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A0AE5-480E-4C5B-B2B0-8662FAA9F1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555-221D-454E-8A75-6DD8AAF3A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88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A0AE5-480E-4C5B-B2B0-8662FAA9F1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555-221D-454E-8A75-6DD8AAF3A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148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A0AE5-480E-4C5B-B2B0-8662FAA9F1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555-221D-454E-8A75-6DD8AAF3A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609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A0AE5-480E-4C5B-B2B0-8662FAA9F1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555-221D-454E-8A75-6DD8AAF3A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511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A0AE5-480E-4C5B-B2B0-8662FAA9F1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555-221D-454E-8A75-6DD8AAF3A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028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A0AE5-480E-4C5B-B2B0-8662FAA9F1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555-221D-454E-8A75-6DD8AAF3A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661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A0AE5-480E-4C5B-B2B0-8662FAA9F1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3A555-221D-454E-8A75-6DD8AAF3A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620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A0AE5-480E-4C5B-B2B0-8662FAA9F185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3A555-221D-454E-8A75-6DD8AAF3A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0480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762000"/>
            <a:ext cx="5334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914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Got an IEP/504?</a:t>
            </a:r>
            <a:endParaRPr lang="en-US" sz="7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algn="ctr"/>
            <a:r>
              <a:rPr lang="en-US" sz="5400" dirty="0" smtClean="0"/>
              <a:t>So do about 20% of students in our schools.</a:t>
            </a:r>
            <a:endParaRPr lang="en-US" sz="5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733550"/>
            <a:ext cx="5943600" cy="2521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820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Got Dyspraxia?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5344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algn="ctr"/>
            <a:r>
              <a:rPr lang="en-US" sz="5400" dirty="0" smtClean="0"/>
              <a:t>Daniel Radcliffe does.</a:t>
            </a:r>
            <a:endParaRPr lang="en-US" sz="5400" dirty="0"/>
          </a:p>
        </p:txBody>
      </p:sp>
      <p:pic>
        <p:nvPicPr>
          <p:cNvPr id="18435" name="Picture 3" descr="C:\Users\Basil Stewart\AppData\Local\Microsoft\Windows\INetCache\IE\EM9LV4RZ\daniel-radcliffe-harry-potter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1428750"/>
            <a:ext cx="295275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60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Got Diabetes?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algn="ctr"/>
            <a:r>
              <a:rPr lang="en-US" sz="5400" dirty="0" smtClean="0"/>
              <a:t>Halle Barry does.</a:t>
            </a:r>
            <a:endParaRPr lang="en-US" sz="5400" dirty="0"/>
          </a:p>
        </p:txBody>
      </p:sp>
      <p:pic>
        <p:nvPicPr>
          <p:cNvPr id="19458" name="Picture 2" descr="C:\Users\Basil Stewart\AppData\Local\Microsoft\Windows\INetCache\IE\EM9LV4RZ\Halle-Berry-300x30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00025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21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lh6.googleusercontent.com/ZaySoBqHcZdtV6Xw4I_XUNeNvKIrBxr6pxOl4Fr6fZJXEsTmxr5OWviMKgJyNM1o4kfOwMGoCS3MYT0_GnRbGjRLXJjvyAupcjDZian9it-8jaUgzBBIUUnwHwgB97vrzWlnwmR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155902"/>
            <a:ext cx="412432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Got Bipolar Disorder?</a:t>
            </a:r>
            <a:endParaRPr lang="en-US" sz="72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>
              <a:effectLst/>
            </a:endParaRPr>
          </a:p>
          <a:p>
            <a:endParaRPr lang="en-US" dirty="0" smtClean="0"/>
          </a:p>
          <a:p>
            <a:endParaRPr lang="en-US" dirty="0">
              <a:effectLst/>
            </a:endParaRPr>
          </a:p>
          <a:p>
            <a:endParaRPr lang="en-US" dirty="0" smtClean="0"/>
          </a:p>
          <a:p>
            <a:endParaRPr lang="en-US" dirty="0">
              <a:effectLst/>
            </a:endParaRPr>
          </a:p>
          <a:p>
            <a:pPr algn="ctr"/>
            <a:r>
              <a:rPr lang="en-US" sz="5400" dirty="0" smtClean="0"/>
              <a:t>Demi Lovato Does!</a:t>
            </a:r>
            <a:endParaRPr lang="en-US" sz="5400" dirty="0" smtClean="0">
              <a:effectLst/>
            </a:endParaRPr>
          </a:p>
          <a:p>
            <a:endParaRPr lang="en-US" dirty="0" smtClean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38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3900" y="1691640"/>
            <a:ext cx="8229600" cy="1143000"/>
          </a:xfrm>
        </p:spPr>
        <p:txBody>
          <a:bodyPr/>
          <a:lstStyle/>
          <a:p>
            <a:r>
              <a:rPr lang="en-US" dirty="0" smtClean="0"/>
              <a:t>Got Dyslexia?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31620" y="5486400"/>
            <a:ext cx="7124700" cy="9905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 </a:t>
            </a:r>
            <a:r>
              <a:rPr lang="en-US" sz="5400" dirty="0" smtClean="0"/>
              <a:t>Anderson Cooper Does.</a:t>
            </a:r>
            <a:endParaRPr lang="en-US" sz="5400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 smtClean="0"/>
              <a:t>Got Dyslexia?</a:t>
            </a:r>
            <a:endParaRPr lang="en-US" sz="7200" dirty="0"/>
          </a:p>
        </p:txBody>
      </p:sp>
      <p:sp>
        <p:nvSpPr>
          <p:cNvPr id="7" name="Rectangle 6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074" name="Picture 2" descr="C:\Users\Basil Stewart\AppData\Local\Microsoft\Windows\INetCache\IE\YC3AG9DW\anderson-cooper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717" y="1600200"/>
            <a:ext cx="4191000" cy="262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Basil Stewart\AppData\Local\Microsoft\Windows\INetCache\IE\Q3U70K6X\Cnn.svg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4438650"/>
            <a:ext cx="20955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542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Got </a:t>
            </a:r>
            <a:r>
              <a:rPr lang="en-US" sz="6000" dirty="0"/>
              <a:t>a </a:t>
            </a:r>
            <a:r>
              <a:rPr lang="en-US" sz="6000" dirty="0" smtClean="0"/>
              <a:t>Vision </a:t>
            </a:r>
            <a:r>
              <a:rPr lang="en-US" sz="6000" dirty="0"/>
              <a:t>Impairment?</a:t>
            </a:r>
          </a:p>
        </p:txBody>
      </p:sp>
      <p:pic>
        <p:nvPicPr>
          <p:cNvPr id="4099" name="Picture 3" descr="C:\Users\Basil Stewart\AppData\Local\Microsoft\Windows\INetCache\IE\8O74ZDZX\flores-5fr-georgia-okeefe-amapola-roja-1927-arthistoryarchive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599" y="1981200"/>
            <a:ext cx="304435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1600200"/>
            <a:ext cx="8153400" cy="4876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sz="5400" dirty="0" smtClean="0"/>
              <a:t>Georgia O’Keefe did.</a:t>
            </a:r>
            <a:endParaRPr lang="en-US" sz="5400" dirty="0"/>
          </a:p>
        </p:txBody>
      </p:sp>
      <p:pic>
        <p:nvPicPr>
          <p:cNvPr id="4100" name="Picture 4" descr="C:\Users\Basil Stewart\AppData\Local\Microsoft\Windows\INetCache\IE\Q3U70K6X\220px-Georgia_O'Keeffe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078990"/>
            <a:ext cx="2260600" cy="284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51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Get Tourette's?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algn="ctr"/>
            <a:r>
              <a:rPr lang="en-US" sz="5400" dirty="0" smtClean="0"/>
              <a:t>Tim Howard does.</a:t>
            </a:r>
            <a:endParaRPr lang="en-US" sz="5400" dirty="0"/>
          </a:p>
        </p:txBody>
      </p:sp>
      <p:pic>
        <p:nvPicPr>
          <p:cNvPr id="11266" name="Picture 2" descr="C:\Users\Basil Stewart\AppData\Local\Microsoft\Windows\INetCache\IE\8O74ZDZX\20131119_AT-USA_Howard_IP2O2977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809750"/>
            <a:ext cx="2159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35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Got Autism?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endParaRPr lang="en-US" sz="5400" dirty="0" smtClean="0"/>
          </a:p>
          <a:p>
            <a:endParaRPr lang="en-US" sz="5400" dirty="0"/>
          </a:p>
          <a:p>
            <a:endParaRPr lang="en-US" sz="5400" dirty="0" smtClean="0"/>
          </a:p>
          <a:p>
            <a:endParaRPr lang="en-US" sz="5400" dirty="0"/>
          </a:p>
          <a:p>
            <a:pPr algn="ctr"/>
            <a:r>
              <a:rPr lang="en-US" sz="5400" dirty="0" smtClean="0"/>
              <a:t>Satoshi </a:t>
            </a:r>
            <a:r>
              <a:rPr lang="en-US" sz="5400" dirty="0" err="1" smtClean="0"/>
              <a:t>Tajiri</a:t>
            </a:r>
            <a:r>
              <a:rPr lang="en-US" sz="5400" dirty="0" smtClean="0"/>
              <a:t> Does.</a:t>
            </a:r>
            <a:endParaRPr lang="en-US" sz="5400" dirty="0"/>
          </a:p>
        </p:txBody>
      </p:sp>
      <p:pic>
        <p:nvPicPr>
          <p:cNvPr id="7170" name="Picture 2" descr="C:\Users\Basil Stewart\AppData\Local\Microsoft\Windows\INetCache\IE\Q3U70K6X\Satoshi-Tajiri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00200"/>
            <a:ext cx="5286375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76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Got a speech impairment?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algn="ctr"/>
            <a:r>
              <a:rPr lang="en-US" sz="5400" dirty="0" smtClean="0"/>
              <a:t>Peyton Manning did.</a:t>
            </a:r>
            <a:endParaRPr lang="en-US" sz="5400" dirty="0"/>
          </a:p>
        </p:txBody>
      </p:sp>
      <p:pic>
        <p:nvPicPr>
          <p:cNvPr id="8194" name="Picture 2" descr="C:\Users\Basil Stewart\AppData\Local\Microsoft\Windows\INetCache\IE\Q3U70K6X\peyton-manning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75" y="1657350"/>
            <a:ext cx="283845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21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Got OCD?</a:t>
            </a:r>
            <a:endParaRPr lang="en-US" sz="7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sz="5400" dirty="0" smtClean="0"/>
              <a:t>Justin Timberlake does.</a:t>
            </a:r>
          </a:p>
          <a:p>
            <a:endParaRPr lang="en-US" dirty="0"/>
          </a:p>
        </p:txBody>
      </p:sp>
      <p:pic>
        <p:nvPicPr>
          <p:cNvPr id="5123" name="Picture 3" descr="C:\Users\Basil Stewart\AppData\Local\Microsoft\Windows\INetCache\IE\8O74ZDZX\justin_timberlake_tunnel_vision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600200"/>
            <a:ext cx="4267200" cy="299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33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Got ADHD?</a:t>
            </a:r>
            <a:br>
              <a:rPr lang="en-US" sz="6000" dirty="0" smtClean="0"/>
            </a:b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algn="ctr"/>
            <a:r>
              <a:rPr lang="en-US" sz="6400" dirty="0" smtClean="0"/>
              <a:t>Shane </a:t>
            </a:r>
            <a:r>
              <a:rPr lang="en-US" sz="6400" dirty="0" err="1" smtClean="0"/>
              <a:t>Victorino</a:t>
            </a:r>
            <a:r>
              <a:rPr lang="en-US" sz="6400" dirty="0" smtClean="0"/>
              <a:t> does.</a:t>
            </a:r>
            <a:endParaRPr lang="en-US" sz="6400" dirty="0"/>
          </a:p>
        </p:txBody>
      </p:sp>
      <p:pic>
        <p:nvPicPr>
          <p:cNvPr id="9218" name="Picture 2" descr="C:\Users\Basil Stewart\AppData\Local\Microsoft\Windows\INetCache\IE\8O74ZDZX\600px-Shane_Victorino_on_June_15,_2013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76400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0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Got ADHD?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algn="ctr"/>
            <a:r>
              <a:rPr lang="en-US" sz="5400" dirty="0" smtClean="0"/>
              <a:t>Channing Tatum does.</a:t>
            </a:r>
            <a:endParaRPr lang="en-US" sz="5400" dirty="0"/>
          </a:p>
        </p:txBody>
      </p:sp>
      <p:pic>
        <p:nvPicPr>
          <p:cNvPr id="13314" name="Picture 2" descr="C:\Users\Basil Stewart\AppData\Local\Microsoft\Windows\INetCache\IE\YC3AG9DW\channing-tatum-2012-mtv-movie-awards-0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981200"/>
            <a:ext cx="2286000" cy="307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03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Got a hearing impairment?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sz="5400" dirty="0" err="1" smtClean="0"/>
              <a:t>Marlee</a:t>
            </a:r>
            <a:r>
              <a:rPr lang="en-US" sz="5400" dirty="0" smtClean="0"/>
              <a:t> Matlin does.</a:t>
            </a:r>
            <a:endParaRPr lang="en-US" sz="5400" dirty="0"/>
          </a:p>
        </p:txBody>
      </p:sp>
      <p:pic>
        <p:nvPicPr>
          <p:cNvPr id="14338" name="Picture 2" descr="C:\Users\Basil Stewart\AppData\Local\Microsoft\Windows\INetCache\IE\EM9LV4RZ\MarleeMatlin-pix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752600"/>
            <a:ext cx="3109348" cy="339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80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Have a mobility impairment?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algn="ctr"/>
            <a:r>
              <a:rPr lang="en-US" sz="5400" dirty="0" err="1" smtClean="0"/>
              <a:t>Freida</a:t>
            </a:r>
            <a:r>
              <a:rPr lang="en-US" sz="5400" dirty="0" smtClean="0"/>
              <a:t> </a:t>
            </a:r>
            <a:r>
              <a:rPr lang="en-US" sz="5400" dirty="0" err="1" smtClean="0"/>
              <a:t>Khalo</a:t>
            </a:r>
            <a:r>
              <a:rPr lang="en-US" sz="5400" smtClean="0"/>
              <a:t> did.</a:t>
            </a:r>
            <a:endParaRPr lang="en-US" sz="5400" dirty="0"/>
          </a:p>
        </p:txBody>
      </p:sp>
      <p:pic>
        <p:nvPicPr>
          <p:cNvPr id="12290" name="Picture 2" descr="C:\Users\Basil Stewart\AppData\Local\Microsoft\Windows\INetCache\IE\Q3U70K6X\Autorretrato_con_collar_1.cropped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531711"/>
            <a:ext cx="2438400" cy="3195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82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Got diabetes?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sz="5400" dirty="0" smtClean="0"/>
              <a:t>Nick Jonas does.</a:t>
            </a:r>
            <a:endParaRPr lang="en-US" sz="5400" dirty="0"/>
          </a:p>
        </p:txBody>
      </p:sp>
      <p:pic>
        <p:nvPicPr>
          <p:cNvPr id="10242" name="Picture 2" descr="C:\Users\Basil Stewart\AppData\Local\Microsoft\Windows\INetCache\IE\8O74ZDZX\nickjonas-e1441022276708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752600"/>
            <a:ext cx="48006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14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Got Dyslexia?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algn="ctr"/>
            <a:r>
              <a:rPr lang="en-US" sz="5400" dirty="0" smtClean="0"/>
              <a:t>Whoopi Goldberg does.</a:t>
            </a:r>
          </a:p>
          <a:p>
            <a:endParaRPr lang="en-US" dirty="0"/>
          </a:p>
        </p:txBody>
      </p:sp>
      <p:pic>
        <p:nvPicPr>
          <p:cNvPr id="15363" name="Picture 3" descr="C:\Users\Basil Stewart\AppData\Local\Microsoft\Windows\INetCache\IE\EM9LV4RZ\nomes-verdadeiros-celebridades_9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228850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81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Got ADHD?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algn="ctr"/>
            <a:r>
              <a:rPr lang="en-US" sz="5400" dirty="0" smtClean="0"/>
              <a:t>Michael Phelps does.</a:t>
            </a:r>
            <a:endParaRPr lang="en-US" sz="5400" dirty="0"/>
          </a:p>
        </p:txBody>
      </p:sp>
      <p:pic>
        <p:nvPicPr>
          <p:cNvPr id="16386" name="Picture 2" descr="C:\Users\Basil Stewart\AppData\Local\Microsoft\Windows\INetCache\IE\YC3AG9DW\michael-phelps-200-metre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904999"/>
            <a:ext cx="4191000" cy="3080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51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dirty="0" smtClean="0"/>
              <a:t>Got Down Syndrome?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90122"/>
            <a:ext cx="7086600" cy="4567878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sz="5400" dirty="0" smtClean="0"/>
              <a:t>Madeline Stuart does.</a:t>
            </a:r>
            <a:endParaRPr lang="en-US" sz="5400" dirty="0"/>
          </a:p>
        </p:txBody>
      </p:sp>
      <p:pic>
        <p:nvPicPr>
          <p:cNvPr id="17410" name="Picture 2" descr="C:\Users\Basil Stewart\AppData\Local\Microsoft\Windows\INetCache\IE\YC3AG9DW\big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24000"/>
            <a:ext cx="46736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85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xquisitequotes.files.wordpress.com/2012/04/560481_374065392616832_229267033763336_1216852_2028270_n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43000"/>
            <a:ext cx="685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87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142</Words>
  <Application>Microsoft Office PowerPoint</Application>
  <PresentationFormat>On-screen Show (4:3)</PresentationFormat>
  <Paragraphs>151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Got an IEP/504?</vt:lpstr>
      <vt:lpstr>Got Dyspraxia?</vt:lpstr>
      <vt:lpstr>Got Diabetes?</vt:lpstr>
      <vt:lpstr>Got Bipolar Disorder?</vt:lpstr>
      <vt:lpstr>Got Dyslexia?</vt:lpstr>
      <vt:lpstr>Got a Vision Impairment?</vt:lpstr>
      <vt:lpstr>Get Tourette's?</vt:lpstr>
      <vt:lpstr>Got Autism?</vt:lpstr>
      <vt:lpstr>Got a speech impairment?</vt:lpstr>
      <vt:lpstr>Got OCD?</vt:lpstr>
      <vt:lpstr> Got ADHD? </vt:lpstr>
      <vt:lpstr>Got ADHD?</vt:lpstr>
      <vt:lpstr>Got a hearing impairment?</vt:lpstr>
      <vt:lpstr>Have a mobility impairment?</vt:lpstr>
      <vt:lpstr>Got diabetes?</vt:lpstr>
      <vt:lpstr>Got Dyslexia?</vt:lpstr>
      <vt:lpstr>Got ADHD?</vt:lpstr>
      <vt:lpstr>Got Down Syndrome?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Got Bipolar Disorder</dc:title>
  <dc:creator>Basil Stewart</dc:creator>
  <cp:lastModifiedBy>Faye Brady</cp:lastModifiedBy>
  <cp:revision>16</cp:revision>
  <dcterms:created xsi:type="dcterms:W3CDTF">2016-08-18T17:30:08Z</dcterms:created>
  <dcterms:modified xsi:type="dcterms:W3CDTF">2016-10-07T21:52:25Z</dcterms:modified>
</cp:coreProperties>
</file>